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611787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JUNIO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823447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Abraham Guillermo Rodríguez García 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Sistema Acusatorio y Oral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03-VI-16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Lilia Verónica Sánchez Castillo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Sistema Acusatorio y Oral Sabinas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03-10-VI-2016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Maritza González Flores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Sistema Acusatorio y Oral Piedras Negras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04-11-VI-16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Claudia Ramírez Rojas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Sistema Acusatorio y Oral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06-10-VI-16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Adolfo García Barrera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Srio. Acuerd. Trám. Juzg. Primero Penal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01-VI-30-VIII-16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Ruth Nohemí Contreras Castillo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Defensor Público Inst. Def. Públ.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03-05-VI-16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Nupcias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2974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Lorena García García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 Juzgado Quinto Penal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01-03-VI-16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Myriam Guadalupe García Almanza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Archivista Juzgado Tercero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31-V-03-VI-16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Paola Maricela González Ramón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Administrativo Centro Med. Altern. Soluc. Cont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02-03-VI-16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39626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67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678777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JUNIO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09813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Miguel Ángel Ramírez Ramos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Magistrado Tercer Tribunal Distrital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07-VI-16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Sesión de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Ana Guadalupe González Sifuentes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Secretaria General de Acuerdos del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07-VI-16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Sesión de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Javier Hernández Gamboa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Secretario de Acuerdo y Trámite Juzgado Familiar Sabinas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10-VI-16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Carola Martelet Treviño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Secretaria Acuerdo y Trámite Juzgado Civil Acuña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10-13-14-VI-16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Héctor Javier Peña Cedillo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Defensor Público Instituto Defensoría Pública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01-VI-30-VIII-16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Angélica Yadira Barraza Pérez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Actuaria Central de Actuarios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8-14-VI-16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2974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Carlos Xavier Gómez Garza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Notificador Juzgado Penal Acusatorio y Oral Río Grande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8-9-VI-16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Máyela Jiménez Aguilar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Taquimecanógrafa Juzgado Civil San Pedro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06-10-VI-16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Jorge Eduardo González Segovia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Auxiliar Administrativo Juzgado Primero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6-8-VI-16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39626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229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020597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JUNIO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504896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José Amador García Ojeda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Primer Tribunal Distrital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Elena Martínez Cerda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Primero Familiar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Iván Ortiz Jiménez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Primero Civil </a:t>
                      </a: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Sara Alvarez Anguiano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Primero Auxiliar Familiar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Karla Lizbeth Martínez Medina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Penal Río Grande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 Teresa Martínez González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Coordinadora de la Central de Actuarios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15-24-IV-16 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2974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Lourdes Espinoza Cubillos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Acuerdo y Tramite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Primero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17-22-VI-16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Nupcias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Linda Patricia Flores Rodríguez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 Secretaria del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Yuliana García Bustos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 Oficialía Común de Partes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13-15-VI-16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Cuidados Maternos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39626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09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43153"/>
              </p:ext>
            </p:extLst>
          </p:nvPr>
        </p:nvGraphicFramePr>
        <p:xfrm>
          <a:off x="611560" y="1654016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JUNIO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85009"/>
              </p:ext>
            </p:extLst>
          </p:nvPr>
        </p:nvGraphicFramePr>
        <p:xfrm>
          <a:off x="611560" y="2086064"/>
          <a:ext cx="7992888" cy="407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Adrián Martínez Olvera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Oficial Administrativo Juzgado Penal Sistema Acusatorio Oral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16-VI-15-XII-16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Ma. Inés Guadalupe Hernández Molina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Administrativo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Centro de Justicia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14-17-VI-16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Mario Alberto Rosales Hernández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Civil Río Grande Piedras Negras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8-9  15-16-VI-16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Taller de Capacitación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Sonia Imelda Morín Mendoza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Jefa Unidad de Audiencias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Claudia Aracely Palomo López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Estudio y Cuenta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Sala Civil y Familiar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Jesús Manuel Hernández Reyes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Tramite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Segundo Civil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2974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Angélica Yadira Barraza Pérez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 Central Actuarios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20-VI-01-VII-16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Karina Martínez Jiménez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Segundo Penal Río Grande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27-VI-01-VII-16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63239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 Laura Ochoa Valdés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Acuerdo y Tramite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Segundo Letrado Civil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27-VI-15-VII-16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6742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Armando Esparza Ramírez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Tramite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Primero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02594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451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794</Words>
  <Application>Microsoft Office PowerPoint</Application>
  <PresentationFormat>Presentación en pantalla (4:3)</PresentationFormat>
  <Paragraphs>236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16</cp:revision>
  <dcterms:created xsi:type="dcterms:W3CDTF">2016-01-27T17:33:12Z</dcterms:created>
  <dcterms:modified xsi:type="dcterms:W3CDTF">2017-03-21T22:35:40Z</dcterms:modified>
</cp:coreProperties>
</file>